
<file path=[Content_Types].xml><?xml version="1.0" encoding="utf-8"?>
<Types xmlns="http://schemas.openxmlformats.org/package/2006/content-types">
  <Default Extension="bin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59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 autoAdjust="0"/>
    <p:restoredTop sz="85687" autoAdjust="0"/>
  </p:normalViewPr>
  <p:slideViewPr>
    <p:cSldViewPr snapToGrid="0">
      <p:cViewPr varScale="1">
        <p:scale>
          <a:sx n="70" d="100"/>
          <a:sy n="7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4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2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7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91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3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7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6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9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4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EDF9-3D79-45DA-8367-2F63551C4C7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offee_beans_unroasted.jpg" TargetMode="External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sa/4.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3092980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Coffee Shops Analysis - Toronto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sz="1600"/>
          </a:p>
        </p:txBody>
      </p:sp>
      <p:pic>
        <p:nvPicPr>
          <p:cNvPr id="4" name="Picture 3" descr="Coffee bea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017339"/>
            <a:ext cx="6903723" cy="4700284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62102" y="6356350"/>
            <a:ext cx="545979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hlinkClick r:id="rId3"/>
              </a:rPr>
              <a:t>Photo</a:t>
            </a:r>
            <a:r>
              <a:rPr lang="en-US">
                <a:solidFill>
                  <a:prstClr val="black">
                    <a:tint val="75000"/>
                  </a:prstClr>
                </a:solidFill>
              </a:rPr>
              <a:t> by Isai Symens / </a:t>
            </a:r>
            <a:r>
              <a:rPr lang="en-US">
                <a:solidFill>
                  <a:prstClr val="black">
                    <a:tint val="75000"/>
                  </a:prstClr>
                </a:solidFill>
                <a:hlinkClick r:id="rId4"/>
              </a:rPr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57491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Introduction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Existing Joints in City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Suggestion’s For new Joints</a:t>
            </a:r>
          </a:p>
        </p:txBody>
      </p:sp>
    </p:spTree>
    <p:extLst>
      <p:ext uri="{BB962C8B-B14F-4D97-AF65-F5344CB8AC3E}">
        <p14:creationId xmlns:p14="http://schemas.microsoft.com/office/powerpoint/2010/main" val="275513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47CD-ACA5-A644-AB65-EA619C5D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7937-8B78-844C-B873-B9CCE5866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Coffee Places in the city of Toronto based on the neighborhood.</a:t>
            </a:r>
          </a:p>
          <a:p>
            <a:r>
              <a:rPr lang="en-US" dirty="0"/>
              <a:t>Prospective neighborhood’s for new coffee Places in the City</a:t>
            </a:r>
          </a:p>
        </p:txBody>
      </p:sp>
    </p:spTree>
    <p:extLst>
      <p:ext uri="{BB962C8B-B14F-4D97-AF65-F5344CB8AC3E}">
        <p14:creationId xmlns:p14="http://schemas.microsoft.com/office/powerpoint/2010/main" val="415304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D1D4-D60A-684C-83B0-47A3231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Coffee Joints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83097-5817-4444-A060-C35E141E3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90" y="1825625"/>
            <a:ext cx="7032620" cy="4351338"/>
          </a:xfrm>
        </p:spPr>
      </p:pic>
    </p:spTree>
    <p:extLst>
      <p:ext uri="{BB962C8B-B14F-4D97-AF65-F5344CB8AC3E}">
        <p14:creationId xmlns:p14="http://schemas.microsoft.com/office/powerpoint/2010/main" val="239303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D1D4-D60A-684C-83B0-47A3231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Neighbourhood</a:t>
            </a:r>
            <a:r>
              <a:rPr lang="en-US" dirty="0"/>
              <a:t> with Low density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BC7BD8-52C6-2A44-B849-D73AC5CF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18" y="1825625"/>
            <a:ext cx="8179564" cy="4351338"/>
          </a:xfrm>
        </p:spPr>
      </p:pic>
    </p:spTree>
    <p:extLst>
      <p:ext uri="{BB962C8B-B14F-4D97-AF65-F5344CB8AC3E}">
        <p14:creationId xmlns:p14="http://schemas.microsoft.com/office/powerpoint/2010/main" val="363999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D1D4-D60A-684C-83B0-47A3231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B23B2C-2AFC-1B45-80FF-9289C274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19" y="1825625"/>
            <a:ext cx="7069961" cy="4351338"/>
          </a:xfrm>
        </p:spPr>
      </p:pic>
    </p:spTree>
    <p:extLst>
      <p:ext uri="{BB962C8B-B14F-4D97-AF65-F5344CB8AC3E}">
        <p14:creationId xmlns:p14="http://schemas.microsoft.com/office/powerpoint/2010/main" val="83356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D1D4-D60A-684C-83B0-47A3231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Coffee Joints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83097-5817-4444-A060-C35E141E3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90" y="1825625"/>
            <a:ext cx="7032620" cy="4351338"/>
          </a:xfrm>
        </p:spPr>
      </p:pic>
    </p:spTree>
    <p:extLst>
      <p:ext uri="{BB962C8B-B14F-4D97-AF65-F5344CB8AC3E}">
        <p14:creationId xmlns:p14="http://schemas.microsoft.com/office/powerpoint/2010/main" val="418578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D1D4-D60A-684C-83B0-47A3231E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3F776-F8C2-144A-A254-B702E9F14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These suggestion are based number Coffee shops in that area.</a:t>
            </a:r>
          </a:p>
          <a:p>
            <a:r>
              <a:rPr lang="en-IN" dirty="0"/>
              <a:t> Further research around other parameters like type of neighbourhood, population etc is recommended.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3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90</Words>
  <Application>Microsoft Macintosh PowerPoint</Application>
  <PresentationFormat>Widescreen</PresentationFormat>
  <Paragraphs>21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Coffee Shops Analysis - Toronto </vt:lpstr>
      <vt:lpstr>Contents</vt:lpstr>
      <vt:lpstr>Introduction</vt:lpstr>
      <vt:lpstr>Existing Coffee Joints</vt:lpstr>
      <vt:lpstr>Neighbourhood with Low density </vt:lpstr>
      <vt:lpstr>Suggestions</vt:lpstr>
      <vt:lpstr>Existing Coffee Joints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Shops Analysis - Toronto </dc:title>
  <dc:creator>Microsoft Office User</dc:creator>
  <cp:lastModifiedBy>Microsoft Office User</cp:lastModifiedBy>
  <cp:revision>4</cp:revision>
  <dcterms:created xsi:type="dcterms:W3CDTF">2019-02-07T10:04:22Z</dcterms:created>
  <dcterms:modified xsi:type="dcterms:W3CDTF">2019-02-07T10:15:10Z</dcterms:modified>
</cp:coreProperties>
</file>